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59" r:id="rId5"/>
    <p:sldId id="260" r:id="rId6"/>
    <p:sldId id="265" r:id="rId7"/>
    <p:sldId id="268" r:id="rId8"/>
    <p:sldId id="261" r:id="rId9"/>
    <p:sldId id="266" r:id="rId10"/>
    <p:sldId id="262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8" r:id="rId27"/>
    <p:sldId id="270" r:id="rId28"/>
    <p:sldId id="289" r:id="rId29"/>
    <p:sldId id="300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63" d="100"/>
          <a:sy n="63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836E66-F967-448D-A18C-5B33DE612209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BED738-04D4-4FAB-8BA5-29B1F04D516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-180528" y="731520"/>
            <a:ext cx="932452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Warsztaty eksperymentalne</a:t>
            </a:r>
            <a:endParaRPr lang="pl-PL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4689871" cy="3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" y="32079"/>
            <a:ext cx="9137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0"/>
            <a:ext cx="8906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2240"/>
          </a:xfrm>
        </p:spPr>
      </p:pic>
    </p:spTree>
    <p:extLst>
      <p:ext uri="{BB962C8B-B14F-4D97-AF65-F5344CB8AC3E}">
        <p14:creationId xmlns:p14="http://schemas.microsoft.com/office/powerpoint/2010/main" val="7055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Warsztaty sensoryczne</a:t>
            </a:r>
            <a:endParaRPr lang="pl-PL" sz="4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6247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4"/>
            <a:ext cx="9144000" cy="68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4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2"/>
            <a:ext cx="9252520" cy="6876256"/>
          </a:xfrm>
        </p:spPr>
      </p:pic>
    </p:spTree>
    <p:extLst>
      <p:ext uri="{BB962C8B-B14F-4D97-AF65-F5344CB8AC3E}">
        <p14:creationId xmlns:p14="http://schemas.microsoft.com/office/powerpoint/2010/main" val="41868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" y="0"/>
            <a:ext cx="9109574" cy="68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4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65704" cy="67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2" y="-566"/>
            <a:ext cx="9169152" cy="70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4" y="0"/>
            <a:ext cx="9160234" cy="69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0"/>
            <a:ext cx="9144000" cy="69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2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48883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POWODZENIA</a:t>
            </a:r>
          </a:p>
          <a:p>
            <a:pPr marL="45720" indent="0" algn="ctr">
              <a:buNone/>
            </a:pPr>
            <a:endParaRPr lang="pl-PL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69"/>
            <a:ext cx="4190603" cy="4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"/>
            <a:ext cx="9252520" cy="6858209"/>
          </a:xfrm>
        </p:spPr>
      </p:pic>
    </p:spTree>
    <p:extLst>
      <p:ext uri="{BB962C8B-B14F-4D97-AF65-F5344CB8AC3E}">
        <p14:creationId xmlns:p14="http://schemas.microsoft.com/office/powerpoint/2010/main" val="27468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16024"/>
            <a:ext cx="9177180" cy="6981444"/>
          </a:xfrm>
        </p:spPr>
      </p:pic>
    </p:spTree>
    <p:extLst>
      <p:ext uri="{BB962C8B-B14F-4D97-AF65-F5344CB8AC3E}">
        <p14:creationId xmlns:p14="http://schemas.microsoft.com/office/powerpoint/2010/main" val="30949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17" y="0"/>
            <a:ext cx="9177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0"/>
            <a:ext cx="9140730" cy="68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7105"/>
            <a:ext cx="9124319" cy="69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5</Words>
  <Application>Microsoft Office PowerPoint</Application>
  <PresentationFormat>Pokaz na ekranie (4:3)</PresentationFormat>
  <Paragraphs>3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2" baseType="lpstr">
      <vt:lpstr>Georgia</vt:lpstr>
      <vt:lpstr>Trebuchet MS</vt:lpstr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WSPÓLNY CZAS  Z DZIECKIEM  W DOMU</dc:title>
  <dc:creator>Piotr</dc:creator>
  <cp:lastModifiedBy>Użytkownik systemu Windows</cp:lastModifiedBy>
  <cp:revision>8</cp:revision>
  <dcterms:created xsi:type="dcterms:W3CDTF">2020-03-19T09:29:39Z</dcterms:created>
  <dcterms:modified xsi:type="dcterms:W3CDTF">2020-03-21T17:35:25Z</dcterms:modified>
</cp:coreProperties>
</file>